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2"/>
  </p:notesMasterIdLst>
  <p:handoutMasterIdLst>
    <p:handoutMasterId r:id="rId23"/>
  </p:handoutMasterIdLst>
  <p:sldIdLst>
    <p:sldId id="537" r:id="rId5"/>
    <p:sldId id="527" r:id="rId6"/>
    <p:sldId id="639" r:id="rId7"/>
    <p:sldId id="659" r:id="rId8"/>
    <p:sldId id="606" r:id="rId9"/>
    <p:sldId id="661" r:id="rId10"/>
    <p:sldId id="647" r:id="rId11"/>
    <p:sldId id="648" r:id="rId12"/>
    <p:sldId id="649" r:id="rId13"/>
    <p:sldId id="651" r:id="rId14"/>
    <p:sldId id="662" r:id="rId15"/>
    <p:sldId id="665" r:id="rId16"/>
    <p:sldId id="663" r:id="rId17"/>
    <p:sldId id="567" r:id="rId18"/>
    <p:sldId id="595" r:id="rId19"/>
    <p:sldId id="596" r:id="rId20"/>
    <p:sldId id="654" r:id="rId21"/>
  </p:sldIdLst>
  <p:sldSz cx="12192000" cy="6858000"/>
  <p:notesSz cx="6807200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A6292"/>
    <a:srgbClr val="3B6495"/>
    <a:srgbClr val="4370A7"/>
    <a:srgbClr val="3D6799"/>
    <a:srgbClr val="406B9E"/>
    <a:srgbClr val="4381AB"/>
    <a:srgbClr val="0000FF"/>
    <a:srgbClr val="E9F5F1"/>
    <a:srgbClr val="BFBEBE"/>
    <a:srgbClr val="E1F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1" autoAdjust="0"/>
    <p:restoredTop sz="90391" autoAdjust="0"/>
  </p:normalViewPr>
  <p:slideViewPr>
    <p:cSldViewPr showGuides="1">
      <p:cViewPr varScale="1">
        <p:scale>
          <a:sx n="110" d="100"/>
          <a:sy n="110" d="100"/>
        </p:scale>
        <p:origin x="192" y="96"/>
      </p:cViewPr>
      <p:guideLst>
        <p:guide orient="horz"/>
        <p:guide pos="3976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B9A4D8-C7C2-4433-928D-95675772151A}" type="presOf" srcId="{FB2871F8-C9F5-49C8-93BB-A1F140EBBFC2}" destId="{593AF8B8-5CDF-4A27-861B-76BD0591B9E6}" srcOrd="0" destOrd="0" presId="urn:microsoft.com/office/officeart/2005/8/layout/process2"/>
    <dgm:cxn modelId="{7A4A8EA5-B79B-4F5B-9A34-134C16E39AD5}" type="presOf" srcId="{154DAC5D-AD54-4A88-875F-7DED30E317B0}" destId="{ACC6DF2B-3D14-4A43-94CA-0389A3C3E128}" srcOrd="0" destOrd="0" presId="urn:microsoft.com/office/officeart/2005/8/layout/process2"/>
    <dgm:cxn modelId="{AC97B87F-844C-4AA3-8D0A-0E4EC2DE56B3}" type="presOf" srcId="{250E189A-D855-4088-BEE1-567FBBE2162E}" destId="{9D3DE9F0-2341-4CC1-81D3-A113FA691324}" srcOrd="0" destOrd="0" presId="urn:microsoft.com/office/officeart/2005/8/layout/process2"/>
    <dgm:cxn modelId="{D247D1D0-EE86-4971-A1E5-6F1389138A77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005BE11E-7D21-4C13-A252-0974D0C613C0}" type="presOf" srcId="{154DAC5D-AD54-4A88-875F-7DED30E317B0}" destId="{0138F44F-B7B8-44DD-87B4-4C452BD82CEE}" srcOrd="1" destOrd="0" presId="urn:microsoft.com/office/officeart/2005/8/layout/process2"/>
    <dgm:cxn modelId="{06B19B19-67B6-4677-9A1D-4DD8E5FA5CE7}" type="presOf" srcId="{1BC419ED-F395-4F03-B9BD-64BA3AADAF63}" destId="{0D4E8CCD-F72C-4C5F-BFC7-E9FE47FE557A}" srcOrd="0" destOrd="0" presId="urn:microsoft.com/office/officeart/2005/8/layout/process2"/>
    <dgm:cxn modelId="{A7C97317-01AF-491A-8618-9CB6EF825CAE}" type="presOf" srcId="{4DE5EF7F-7138-4764-A112-F254BA6ED525}" destId="{BB089907-DCBE-4F8F-9C83-68B6C2EB4DB0}" srcOrd="0" destOrd="0" presId="urn:microsoft.com/office/officeart/2005/8/layout/process2"/>
    <dgm:cxn modelId="{DD1424CC-A512-421B-8375-7CFA80CC261C}" type="presOf" srcId="{A82A78EE-BAF0-455F-8471-075F52E76EA6}" destId="{D150C13B-3A37-45B2-85B7-F6A873E95011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18D903BA-9DD0-4887-9F58-9094BF765DDA}" type="presOf" srcId="{ACA7A659-BA71-4D38-8542-09AFDFF77871}" destId="{75669A98-FA2B-4C8A-AD9B-3CB17E8461D8}" srcOrd="0" destOrd="0" presId="urn:microsoft.com/office/officeart/2005/8/layout/process2"/>
    <dgm:cxn modelId="{EE7CBF9A-A41A-40D9-B4DF-5A4FB886C643}" type="presOf" srcId="{37D15CCA-E769-46DA-B7CB-1F58EA52B8C4}" destId="{C9C281E1-6523-4FD0-A87C-105753E6E11A}" srcOrd="1" destOrd="0" presId="urn:microsoft.com/office/officeart/2005/8/layout/process2"/>
    <dgm:cxn modelId="{5D731313-4DCB-4117-A5A3-A4F34B87E09C}" type="presOf" srcId="{4DE5EF7F-7138-4764-A112-F254BA6ED525}" destId="{3416875D-DC5F-4289-A4A5-97F6747CC6A1}" srcOrd="1" destOrd="0" presId="urn:microsoft.com/office/officeart/2005/8/layout/process2"/>
    <dgm:cxn modelId="{9E082580-CB99-4A1B-BA80-9E74E023B01D}" type="presParOf" srcId="{593AF8B8-5CDF-4A27-861B-76BD0591B9E6}" destId="{D150C13B-3A37-45B2-85B7-F6A873E95011}" srcOrd="0" destOrd="0" presId="urn:microsoft.com/office/officeart/2005/8/layout/process2"/>
    <dgm:cxn modelId="{725F6567-AA48-41D1-9977-D33FFF2CBFEF}" type="presParOf" srcId="{593AF8B8-5CDF-4A27-861B-76BD0591B9E6}" destId="{BB089907-DCBE-4F8F-9C83-68B6C2EB4DB0}" srcOrd="1" destOrd="0" presId="urn:microsoft.com/office/officeart/2005/8/layout/process2"/>
    <dgm:cxn modelId="{2ABAA78F-2684-4530-A5DA-E8DD6D9E0F27}" type="presParOf" srcId="{BB089907-DCBE-4F8F-9C83-68B6C2EB4DB0}" destId="{3416875D-DC5F-4289-A4A5-97F6747CC6A1}" srcOrd="0" destOrd="0" presId="urn:microsoft.com/office/officeart/2005/8/layout/process2"/>
    <dgm:cxn modelId="{9C120573-E01B-4C3A-90F8-F5D3B1E00FC8}" type="presParOf" srcId="{593AF8B8-5CDF-4A27-861B-76BD0591B9E6}" destId="{75669A98-FA2B-4C8A-AD9B-3CB17E8461D8}" srcOrd="2" destOrd="0" presId="urn:microsoft.com/office/officeart/2005/8/layout/process2"/>
    <dgm:cxn modelId="{F0692C98-0C85-4295-8D5F-382E75C73537}" type="presParOf" srcId="{593AF8B8-5CDF-4A27-861B-76BD0591B9E6}" destId="{7B3BE094-A40C-4C9B-9964-A7331BA42B94}" srcOrd="3" destOrd="0" presId="urn:microsoft.com/office/officeart/2005/8/layout/process2"/>
    <dgm:cxn modelId="{5A7FB122-1E42-4F26-991C-7F585D6F1B22}" type="presParOf" srcId="{7B3BE094-A40C-4C9B-9964-A7331BA42B94}" destId="{C9C281E1-6523-4FD0-A87C-105753E6E11A}" srcOrd="0" destOrd="0" presId="urn:microsoft.com/office/officeart/2005/8/layout/process2"/>
    <dgm:cxn modelId="{D031ECD0-9160-45F5-BA22-75F952B71638}" type="presParOf" srcId="{593AF8B8-5CDF-4A27-861B-76BD0591B9E6}" destId="{9D3DE9F0-2341-4CC1-81D3-A113FA691324}" srcOrd="4" destOrd="0" presId="urn:microsoft.com/office/officeart/2005/8/layout/process2"/>
    <dgm:cxn modelId="{006360E5-0C35-4B75-936A-05BC55FC03BF}" type="presParOf" srcId="{593AF8B8-5CDF-4A27-861B-76BD0591B9E6}" destId="{ACC6DF2B-3D14-4A43-94CA-0389A3C3E128}" srcOrd="5" destOrd="0" presId="urn:microsoft.com/office/officeart/2005/8/layout/process2"/>
    <dgm:cxn modelId="{42ADCB50-5CA9-43A0-B5B2-F510EDDB0708}" type="presParOf" srcId="{ACC6DF2B-3D14-4A43-94CA-0389A3C3E128}" destId="{0138F44F-B7B8-44DD-87B4-4C452BD82CEE}" srcOrd="0" destOrd="0" presId="urn:microsoft.com/office/officeart/2005/8/layout/process2"/>
    <dgm:cxn modelId="{880A56D4-2B14-4330-B16B-2C3134E1ACE2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B30880-619C-4F34-845C-7154D1A7A5BF}" type="presOf" srcId="{250E189A-D855-4088-BEE1-567FBBE2162E}" destId="{9D3DE9F0-2341-4CC1-81D3-A113FA691324}" srcOrd="0" destOrd="0" presId="urn:microsoft.com/office/officeart/2005/8/layout/process2"/>
    <dgm:cxn modelId="{9D56C643-7141-487B-B759-616B7CCA275E}" type="presOf" srcId="{FB2871F8-C9F5-49C8-93BB-A1F140EBBFC2}" destId="{593AF8B8-5CDF-4A27-861B-76BD0591B9E6}" srcOrd="0" destOrd="0" presId="urn:microsoft.com/office/officeart/2005/8/layout/process2"/>
    <dgm:cxn modelId="{12569A4D-1921-45E8-A36E-4048EE9BF245}" type="presOf" srcId="{A82A78EE-BAF0-455F-8471-075F52E76EA6}" destId="{D150C13B-3A37-45B2-85B7-F6A873E95011}" srcOrd="0" destOrd="0" presId="urn:microsoft.com/office/officeart/2005/8/layout/process2"/>
    <dgm:cxn modelId="{3AAF9097-3D02-4D35-9D1E-AA78D3B3A9A9}" type="presOf" srcId="{ACA7A659-BA71-4D38-8542-09AFDFF77871}" destId="{75669A98-FA2B-4C8A-AD9B-3CB17E8461D8}" srcOrd="0" destOrd="0" presId="urn:microsoft.com/office/officeart/2005/8/layout/process2"/>
    <dgm:cxn modelId="{67E68615-5ACD-4FA5-9A36-66A905472A49}" type="presOf" srcId="{154DAC5D-AD54-4A88-875F-7DED30E317B0}" destId="{ACC6DF2B-3D14-4A43-94CA-0389A3C3E128}" srcOrd="0" destOrd="0" presId="urn:microsoft.com/office/officeart/2005/8/layout/process2"/>
    <dgm:cxn modelId="{67B757F7-9533-4A90-BE08-05A2551BE60B}" type="presOf" srcId="{37D15CCA-E769-46DA-B7CB-1F58EA52B8C4}" destId="{7B3BE094-A40C-4C9B-9964-A7331BA42B94}" srcOrd="0" destOrd="0" presId="urn:microsoft.com/office/officeart/2005/8/layout/process2"/>
    <dgm:cxn modelId="{D50C7770-C637-4CB3-B0A5-588C471B2586}" type="presOf" srcId="{4DE5EF7F-7138-4764-A112-F254BA6ED525}" destId="{3416875D-DC5F-4289-A4A5-97F6747CC6A1}" srcOrd="1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A389BC0-8578-4E2F-B9CC-282B7146623F}" type="presOf" srcId="{1BC419ED-F395-4F03-B9BD-64BA3AADAF63}" destId="{0D4E8CCD-F72C-4C5F-BFC7-E9FE47FE557A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57237663-29F1-4587-9CC5-E79574D4C8F7}" type="presOf" srcId="{154DAC5D-AD54-4A88-875F-7DED30E317B0}" destId="{0138F44F-B7B8-44DD-87B4-4C452BD82CEE}" srcOrd="1" destOrd="0" presId="urn:microsoft.com/office/officeart/2005/8/layout/process2"/>
    <dgm:cxn modelId="{D67CCFCF-ED42-4F12-AB5A-CA12928F099D}" type="presOf" srcId="{4DE5EF7F-7138-4764-A112-F254BA6ED525}" destId="{BB089907-DCBE-4F8F-9C83-68B6C2EB4DB0}" srcOrd="0" destOrd="0" presId="urn:microsoft.com/office/officeart/2005/8/layout/process2"/>
    <dgm:cxn modelId="{0F717116-06C7-4F70-A27E-9D104FDA334E}" type="presOf" srcId="{37D15CCA-E769-46DA-B7CB-1F58EA52B8C4}" destId="{C9C281E1-6523-4FD0-A87C-105753E6E11A}" srcOrd="1" destOrd="0" presId="urn:microsoft.com/office/officeart/2005/8/layout/process2"/>
    <dgm:cxn modelId="{E640FD9D-9536-4C5C-96C4-1784171D2B74}" type="presParOf" srcId="{593AF8B8-5CDF-4A27-861B-76BD0591B9E6}" destId="{D150C13B-3A37-45B2-85B7-F6A873E95011}" srcOrd="0" destOrd="0" presId="urn:microsoft.com/office/officeart/2005/8/layout/process2"/>
    <dgm:cxn modelId="{F7CB824B-AF86-48C9-9D4A-AC06E60187B3}" type="presParOf" srcId="{593AF8B8-5CDF-4A27-861B-76BD0591B9E6}" destId="{BB089907-DCBE-4F8F-9C83-68B6C2EB4DB0}" srcOrd="1" destOrd="0" presId="urn:microsoft.com/office/officeart/2005/8/layout/process2"/>
    <dgm:cxn modelId="{4F829F8D-E14C-4421-9673-F8861B670CD6}" type="presParOf" srcId="{BB089907-DCBE-4F8F-9C83-68B6C2EB4DB0}" destId="{3416875D-DC5F-4289-A4A5-97F6747CC6A1}" srcOrd="0" destOrd="0" presId="urn:microsoft.com/office/officeart/2005/8/layout/process2"/>
    <dgm:cxn modelId="{7816C003-2BD7-4E61-AC28-91D995CB4AB0}" type="presParOf" srcId="{593AF8B8-5CDF-4A27-861B-76BD0591B9E6}" destId="{75669A98-FA2B-4C8A-AD9B-3CB17E8461D8}" srcOrd="2" destOrd="0" presId="urn:microsoft.com/office/officeart/2005/8/layout/process2"/>
    <dgm:cxn modelId="{61C89793-6BE2-4435-8300-170915E6F7F1}" type="presParOf" srcId="{593AF8B8-5CDF-4A27-861B-76BD0591B9E6}" destId="{7B3BE094-A40C-4C9B-9964-A7331BA42B94}" srcOrd="3" destOrd="0" presId="urn:microsoft.com/office/officeart/2005/8/layout/process2"/>
    <dgm:cxn modelId="{D16808BB-A615-4E46-880E-D3DBB1D42E42}" type="presParOf" srcId="{7B3BE094-A40C-4C9B-9964-A7331BA42B94}" destId="{C9C281E1-6523-4FD0-A87C-105753E6E11A}" srcOrd="0" destOrd="0" presId="urn:microsoft.com/office/officeart/2005/8/layout/process2"/>
    <dgm:cxn modelId="{85BBDF1C-BBF1-41EA-92EF-00EE2DA3DFFB}" type="presParOf" srcId="{593AF8B8-5CDF-4A27-861B-76BD0591B9E6}" destId="{9D3DE9F0-2341-4CC1-81D3-A113FA691324}" srcOrd="4" destOrd="0" presId="urn:microsoft.com/office/officeart/2005/8/layout/process2"/>
    <dgm:cxn modelId="{1B200E48-1E83-4082-A220-FFFCBF97338F}" type="presParOf" srcId="{593AF8B8-5CDF-4A27-861B-76BD0591B9E6}" destId="{ACC6DF2B-3D14-4A43-94CA-0389A3C3E128}" srcOrd="5" destOrd="0" presId="urn:microsoft.com/office/officeart/2005/8/layout/process2"/>
    <dgm:cxn modelId="{864D0276-275A-461C-919A-424916006204}" type="presParOf" srcId="{ACC6DF2B-3D14-4A43-94CA-0389A3C3E128}" destId="{0138F44F-B7B8-44DD-87B4-4C452BD82CEE}" srcOrd="0" destOrd="0" presId="urn:microsoft.com/office/officeart/2005/8/layout/process2"/>
    <dgm:cxn modelId="{871AD310-C2F3-4F7D-BC14-86B6B8A3D31D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1948811-8B7E-4DDE-B328-EB1F82B0E0F0}" type="presOf" srcId="{250E189A-D855-4088-BEE1-567FBBE2162E}" destId="{9D3DE9F0-2341-4CC1-81D3-A113FA691324}" srcOrd="0" destOrd="0" presId="urn:microsoft.com/office/officeart/2005/8/layout/process2"/>
    <dgm:cxn modelId="{821D112F-E2F9-4B55-9537-B92993A49368}" type="presOf" srcId="{ACA7A659-BA71-4D38-8542-09AFDFF77871}" destId="{75669A98-FA2B-4C8A-AD9B-3CB17E8461D8}" srcOrd="0" destOrd="0" presId="urn:microsoft.com/office/officeart/2005/8/layout/process2"/>
    <dgm:cxn modelId="{3492E4A4-61EF-47F6-B872-CCB90DAB1FCC}" type="presOf" srcId="{37D15CCA-E769-46DA-B7CB-1F58EA52B8C4}" destId="{7B3BE094-A40C-4C9B-9964-A7331BA42B94}" srcOrd="0" destOrd="0" presId="urn:microsoft.com/office/officeart/2005/8/layout/process2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346CF394-EFE9-4E4B-9D58-6A19EBF4C349}" type="presOf" srcId="{37D15CCA-E769-46DA-B7CB-1F58EA52B8C4}" destId="{C9C281E1-6523-4FD0-A87C-105753E6E11A}" srcOrd="1" destOrd="0" presId="urn:microsoft.com/office/officeart/2005/8/layout/process2"/>
    <dgm:cxn modelId="{7E1261EA-B68F-471D-B9A6-763FB954C0D8}" type="presOf" srcId="{154DAC5D-AD54-4A88-875F-7DED30E317B0}" destId="{0138F44F-B7B8-44DD-87B4-4C452BD82CEE}" srcOrd="1" destOrd="0" presId="urn:microsoft.com/office/officeart/2005/8/layout/process2"/>
    <dgm:cxn modelId="{F7339E95-4197-4B53-A08B-416D53514135}" type="presOf" srcId="{A82A78EE-BAF0-455F-8471-075F52E76EA6}" destId="{D150C13B-3A37-45B2-85B7-F6A873E95011}" srcOrd="0" destOrd="0" presId="urn:microsoft.com/office/officeart/2005/8/layout/process2"/>
    <dgm:cxn modelId="{B9498A6C-8CD0-43CB-8769-675AB819390D}" type="presOf" srcId="{1BC419ED-F395-4F03-B9BD-64BA3AADAF63}" destId="{0D4E8CCD-F72C-4C5F-BFC7-E9FE47FE557A}" srcOrd="0" destOrd="0" presId="urn:microsoft.com/office/officeart/2005/8/layout/process2"/>
    <dgm:cxn modelId="{D8BCEF98-2697-4F61-ACA5-B7D63BCEF510}" type="presOf" srcId="{4DE5EF7F-7138-4764-A112-F254BA6ED525}" destId="{BB089907-DCBE-4F8F-9C83-68B6C2EB4DB0}" srcOrd="0" destOrd="0" presId="urn:microsoft.com/office/officeart/2005/8/layout/process2"/>
    <dgm:cxn modelId="{A380A824-2848-44D5-A781-AD52843C8AED}" type="presOf" srcId="{FB2871F8-C9F5-49C8-93BB-A1F140EBBFC2}" destId="{593AF8B8-5CDF-4A27-861B-76BD0591B9E6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A289DF57-3532-4BB3-919D-BAA26C2E60CB}" type="presOf" srcId="{154DAC5D-AD54-4A88-875F-7DED30E317B0}" destId="{ACC6DF2B-3D14-4A43-94CA-0389A3C3E128}" srcOrd="0" destOrd="0" presId="urn:microsoft.com/office/officeart/2005/8/layout/process2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50C09150-66C8-4BE0-B0CA-DE4CD2F7D173}" type="presOf" srcId="{4DE5EF7F-7138-4764-A112-F254BA6ED525}" destId="{3416875D-DC5F-4289-A4A5-97F6747CC6A1}" srcOrd="1" destOrd="0" presId="urn:microsoft.com/office/officeart/2005/8/layout/process2"/>
    <dgm:cxn modelId="{82E409D4-CEAE-47D0-993A-96E2A88973A7}" type="presParOf" srcId="{593AF8B8-5CDF-4A27-861B-76BD0591B9E6}" destId="{D150C13B-3A37-45B2-85B7-F6A873E95011}" srcOrd="0" destOrd="0" presId="urn:microsoft.com/office/officeart/2005/8/layout/process2"/>
    <dgm:cxn modelId="{F2E8233F-4C00-4EAF-B51D-52440CEBB71A}" type="presParOf" srcId="{593AF8B8-5CDF-4A27-861B-76BD0591B9E6}" destId="{BB089907-DCBE-4F8F-9C83-68B6C2EB4DB0}" srcOrd="1" destOrd="0" presId="urn:microsoft.com/office/officeart/2005/8/layout/process2"/>
    <dgm:cxn modelId="{860A98A9-757F-4686-A854-DAC1BA80BD8E}" type="presParOf" srcId="{BB089907-DCBE-4F8F-9C83-68B6C2EB4DB0}" destId="{3416875D-DC5F-4289-A4A5-97F6747CC6A1}" srcOrd="0" destOrd="0" presId="urn:microsoft.com/office/officeart/2005/8/layout/process2"/>
    <dgm:cxn modelId="{027B524A-C2AC-43A9-8F3F-C0A7C626F7D2}" type="presParOf" srcId="{593AF8B8-5CDF-4A27-861B-76BD0591B9E6}" destId="{75669A98-FA2B-4C8A-AD9B-3CB17E8461D8}" srcOrd="2" destOrd="0" presId="urn:microsoft.com/office/officeart/2005/8/layout/process2"/>
    <dgm:cxn modelId="{5AB5F8E1-B895-42B7-BFBA-657D9480F1EA}" type="presParOf" srcId="{593AF8B8-5CDF-4A27-861B-76BD0591B9E6}" destId="{7B3BE094-A40C-4C9B-9964-A7331BA42B94}" srcOrd="3" destOrd="0" presId="urn:microsoft.com/office/officeart/2005/8/layout/process2"/>
    <dgm:cxn modelId="{2A6CA8BD-1525-40B7-87EF-6A532A558833}" type="presParOf" srcId="{7B3BE094-A40C-4C9B-9964-A7331BA42B94}" destId="{C9C281E1-6523-4FD0-A87C-105753E6E11A}" srcOrd="0" destOrd="0" presId="urn:microsoft.com/office/officeart/2005/8/layout/process2"/>
    <dgm:cxn modelId="{77F9DDAA-5BFE-450C-BB5C-F415DCA3D18D}" type="presParOf" srcId="{593AF8B8-5CDF-4A27-861B-76BD0591B9E6}" destId="{9D3DE9F0-2341-4CC1-81D3-A113FA691324}" srcOrd="4" destOrd="0" presId="urn:microsoft.com/office/officeart/2005/8/layout/process2"/>
    <dgm:cxn modelId="{48949F98-FBC2-459E-A7AD-05B7BB0B858A}" type="presParOf" srcId="{593AF8B8-5CDF-4A27-861B-76BD0591B9E6}" destId="{ACC6DF2B-3D14-4A43-94CA-0389A3C3E128}" srcOrd="5" destOrd="0" presId="urn:microsoft.com/office/officeart/2005/8/layout/process2"/>
    <dgm:cxn modelId="{FA6DC100-2D34-4AC3-B4A3-ECCBD2E01E64}" type="presParOf" srcId="{ACC6DF2B-3D14-4A43-94CA-0389A3C3E128}" destId="{0138F44F-B7B8-44DD-87B4-4C452BD82CEE}" srcOrd="0" destOrd="0" presId="urn:microsoft.com/office/officeart/2005/8/layout/process2"/>
    <dgm:cxn modelId="{326D2C6E-B1EE-4929-ACF4-F19F40EA5BDE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5D34B0-257F-43A6-891C-A65E1DB27D83}" type="presOf" srcId="{4DE5EF7F-7138-4764-A112-F254BA6ED525}" destId="{BB089907-DCBE-4F8F-9C83-68B6C2EB4DB0}" srcOrd="0" destOrd="0" presId="urn:microsoft.com/office/officeart/2005/8/layout/process2"/>
    <dgm:cxn modelId="{72738E64-CD7A-4674-9993-5B2E70622A3D}" type="presOf" srcId="{4DE5EF7F-7138-4764-A112-F254BA6ED525}" destId="{3416875D-DC5F-4289-A4A5-97F6747CC6A1}" srcOrd="1" destOrd="0" presId="urn:microsoft.com/office/officeart/2005/8/layout/process2"/>
    <dgm:cxn modelId="{2DA1CA2D-54D1-46D4-BE98-3813B8F11400}" type="presOf" srcId="{A82A78EE-BAF0-455F-8471-075F52E76EA6}" destId="{D150C13B-3A37-45B2-85B7-F6A873E95011}" srcOrd="0" destOrd="0" presId="urn:microsoft.com/office/officeart/2005/8/layout/process2"/>
    <dgm:cxn modelId="{8D91F20E-22A4-4056-9F81-BFAA7DD09AA2}" type="presOf" srcId="{154DAC5D-AD54-4A88-875F-7DED30E317B0}" destId="{0138F44F-B7B8-44DD-87B4-4C452BD82CEE}" srcOrd="1" destOrd="0" presId="urn:microsoft.com/office/officeart/2005/8/layout/process2"/>
    <dgm:cxn modelId="{1D429FDA-16E5-444F-ADAB-79158B8EAE72}" type="presOf" srcId="{1BC419ED-F395-4F03-B9BD-64BA3AADAF63}" destId="{0D4E8CCD-F72C-4C5F-BFC7-E9FE47FE557A}" srcOrd="0" destOrd="0" presId="urn:microsoft.com/office/officeart/2005/8/layout/process2"/>
    <dgm:cxn modelId="{49BA1448-C5BE-4B19-A98E-075532CF53CF}" type="presOf" srcId="{154DAC5D-AD54-4A88-875F-7DED30E317B0}" destId="{ACC6DF2B-3D14-4A43-94CA-0389A3C3E128}" srcOrd="0" destOrd="0" presId="urn:microsoft.com/office/officeart/2005/8/layout/process2"/>
    <dgm:cxn modelId="{428D1299-6C38-4E35-9F0F-80AE0AC285DF}" type="presOf" srcId="{FB2871F8-C9F5-49C8-93BB-A1F140EBBFC2}" destId="{593AF8B8-5CDF-4A27-861B-76BD0591B9E6}" srcOrd="0" destOrd="0" presId="urn:microsoft.com/office/officeart/2005/8/layout/process2"/>
    <dgm:cxn modelId="{B5CC1ECA-10DD-4446-BC3D-1B34401D1B80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D696E45B-1F36-4C2A-BDD0-E04EFF76682A}" type="presOf" srcId="{37D15CCA-E769-46DA-B7CB-1F58EA52B8C4}" destId="{C9C281E1-6523-4FD0-A87C-105753E6E11A}" srcOrd="1" destOrd="0" presId="urn:microsoft.com/office/officeart/2005/8/layout/process2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9F923F6-07C6-42E4-AC0C-E59F875E8DA1}" type="presOf" srcId="{ACA7A659-BA71-4D38-8542-09AFDFF77871}" destId="{75669A98-FA2B-4C8A-AD9B-3CB17E8461D8}" srcOrd="0" destOrd="0" presId="urn:microsoft.com/office/officeart/2005/8/layout/process2"/>
    <dgm:cxn modelId="{06ED6062-E420-4397-A295-AFADBB12451B}" type="presOf" srcId="{250E189A-D855-4088-BEE1-567FBBE2162E}" destId="{9D3DE9F0-2341-4CC1-81D3-A113FA691324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8A8A9117-0F9A-44E8-AE7C-CE8DF7A874A8}" type="presParOf" srcId="{593AF8B8-5CDF-4A27-861B-76BD0591B9E6}" destId="{D150C13B-3A37-45B2-85B7-F6A873E95011}" srcOrd="0" destOrd="0" presId="urn:microsoft.com/office/officeart/2005/8/layout/process2"/>
    <dgm:cxn modelId="{64D69EB3-757A-4E40-894F-A903FDAE451C}" type="presParOf" srcId="{593AF8B8-5CDF-4A27-861B-76BD0591B9E6}" destId="{BB089907-DCBE-4F8F-9C83-68B6C2EB4DB0}" srcOrd="1" destOrd="0" presId="urn:microsoft.com/office/officeart/2005/8/layout/process2"/>
    <dgm:cxn modelId="{58163B94-C501-43F4-8AF6-884A5C6F2A79}" type="presParOf" srcId="{BB089907-DCBE-4F8F-9C83-68B6C2EB4DB0}" destId="{3416875D-DC5F-4289-A4A5-97F6747CC6A1}" srcOrd="0" destOrd="0" presId="urn:microsoft.com/office/officeart/2005/8/layout/process2"/>
    <dgm:cxn modelId="{65C3E0F3-FAF2-4214-BFEB-586515E8A781}" type="presParOf" srcId="{593AF8B8-5CDF-4A27-861B-76BD0591B9E6}" destId="{75669A98-FA2B-4C8A-AD9B-3CB17E8461D8}" srcOrd="2" destOrd="0" presId="urn:microsoft.com/office/officeart/2005/8/layout/process2"/>
    <dgm:cxn modelId="{D3E0FB8F-FEDA-4DD0-94BC-39BE5C3C53E0}" type="presParOf" srcId="{593AF8B8-5CDF-4A27-861B-76BD0591B9E6}" destId="{7B3BE094-A40C-4C9B-9964-A7331BA42B94}" srcOrd="3" destOrd="0" presId="urn:microsoft.com/office/officeart/2005/8/layout/process2"/>
    <dgm:cxn modelId="{7A893BBF-73C0-4C35-87AA-E14ADB450AEC}" type="presParOf" srcId="{7B3BE094-A40C-4C9B-9964-A7331BA42B94}" destId="{C9C281E1-6523-4FD0-A87C-105753E6E11A}" srcOrd="0" destOrd="0" presId="urn:microsoft.com/office/officeart/2005/8/layout/process2"/>
    <dgm:cxn modelId="{2851A657-E819-41BB-987F-D99E0DED97FE}" type="presParOf" srcId="{593AF8B8-5CDF-4A27-861B-76BD0591B9E6}" destId="{9D3DE9F0-2341-4CC1-81D3-A113FA691324}" srcOrd="4" destOrd="0" presId="urn:microsoft.com/office/officeart/2005/8/layout/process2"/>
    <dgm:cxn modelId="{DBC11EFD-48F7-4DFA-AC2E-96EFD5FA459D}" type="presParOf" srcId="{593AF8B8-5CDF-4A27-861B-76BD0591B9E6}" destId="{ACC6DF2B-3D14-4A43-94CA-0389A3C3E128}" srcOrd="5" destOrd="0" presId="urn:microsoft.com/office/officeart/2005/8/layout/process2"/>
    <dgm:cxn modelId="{E829B0AB-09FA-4520-9B64-11D7C78A3E4E}" type="presParOf" srcId="{ACC6DF2B-3D14-4A43-94CA-0389A3C3E128}" destId="{0138F44F-B7B8-44DD-87B4-4C452BD82CEE}" srcOrd="0" destOrd="0" presId="urn:microsoft.com/office/officeart/2005/8/layout/process2"/>
    <dgm:cxn modelId="{9324ABE1-4340-4BC6-B725-8D4232313B54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A48FB239-5A4E-41CB-8761-0221BE0D6BFC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856ED51-C2A2-453C-824F-3C95443DE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8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3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6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37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302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GB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ja-JP" altLang="en-US"/>
              <a:t>表を追加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3239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/>
          <p:cNvSpPr txBox="1"/>
          <p:nvPr userDrawn="1"/>
        </p:nvSpPr>
        <p:spPr>
          <a:xfrm>
            <a:off x="1080000" y="1483200"/>
            <a:ext cx="50880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b="1" dirty="0">
                <a:solidFill>
                  <a:schemeClr val="bg1"/>
                </a:solidFill>
                <a:latin typeface="+mj-ea"/>
                <a:ea typeface="+mj-ea"/>
              </a:rPr>
              <a:t>BIG</a:t>
            </a:r>
            <a:r>
              <a:rPr kumimoji="1" lang="en-US" altLang="ja-JP" b="1" baseline="0" dirty="0">
                <a:solidFill>
                  <a:schemeClr val="bg1"/>
                </a:solidFill>
                <a:latin typeface="+mj-ea"/>
                <a:ea typeface="+mj-ea"/>
              </a:rPr>
              <a:t> IDEAS FOR EVERY SPACE</a:t>
            </a:r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>
                <a:solidFill>
                  <a:srgbClr val="BFBEBE"/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351823"/>
            <a:ext cx="9000000" cy="295466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69269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pic>
        <p:nvPicPr>
          <p:cNvPr id="5" name="Picture 8" descr="本文_中扉用_オビ"/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 flipV="1">
            <a:off x="250825" y="908720"/>
            <a:ext cx="11610577" cy="15205"/>
          </a:xfrm>
          <a:prstGeom prst="line">
            <a:avLst/>
          </a:prstGeom>
          <a:noFill/>
          <a:ln w="57150">
            <a:pattFill prst="pct5">
              <a:fgClr>
                <a:srgbClr val="3366FF"/>
              </a:fgClr>
              <a:bgClr>
                <a:schemeClr val="hlink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3645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77900"/>
            <a:ext cx="836453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8864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76464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4541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2017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852" y="6440061"/>
            <a:ext cx="1773748" cy="30130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72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68" r:id="rId10"/>
    <p:sldLayoutId id="2147483745" r:id="rId11"/>
    <p:sldLayoutId id="2147483746" r:id="rId12"/>
    <p:sldLayoutId id="2147483769" r:id="rId13"/>
    <p:sldLayoutId id="2147483747" r:id="rId14"/>
    <p:sldLayoutId id="2147483748" r:id="rId15"/>
    <p:sldLayoutId id="2147483771" r:id="rId16"/>
    <p:sldLayoutId id="2147483750" r:id="rId17"/>
    <p:sldLayoutId id="214748375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4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19.png"/><Relationship Id="rId4" Type="http://schemas.openxmlformats.org/officeDocument/2006/relationships/diagramData" Target="../diagrams/data4.xml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5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84" r="6284"/>
          <a:stretch/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 smtClean="0"/>
              <a:t>OJT REPORT</a:t>
            </a:r>
          </a:p>
          <a:p>
            <a:r>
              <a:rPr lang="en-US" altLang="zh-CN" sz="3200" dirty="0" smtClean="0"/>
              <a:t>FOR CG DEVELOPMENT</a:t>
            </a:r>
            <a:endParaRPr lang="en-US" altLang="zh-CN" dirty="0" smtClean="0"/>
          </a:p>
          <a:p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594622"/>
          </a:xfrm>
        </p:spPr>
        <p:txBody>
          <a:bodyPr/>
          <a:lstStyle/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Reporter  : Mao </a:t>
            </a:r>
            <a:r>
              <a:rPr lang="en-US" altLang="ja-JP" sz="2000" b="1" cap="none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Zhengjun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毛正军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Instructor: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iu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ing</a:t>
            </a:r>
          </a:p>
          <a:p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Division  </a:t>
            </a:r>
            <a:r>
              <a:rPr lang="en-US" altLang="zh-CN" sz="2000" b="1" cap="none" smtClean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sz="2000" b="1" cap="none" smtClean="0">
                <a:latin typeface="宋体" panose="02010600030101010101" pitchFamily="2" charset="-122"/>
                <a:ea typeface="宋体" panose="02010600030101010101" pitchFamily="2" charset="-122"/>
              </a:rPr>
              <a:t>RDB-S21</a:t>
            </a:r>
            <a:endParaRPr lang="en-US" altLang="zh-CN" sz="2000" b="1" cap="none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		        2018/3/16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2">
        <p:fade/>
      </p:transition>
    </mc:Choice>
    <mc:Fallback xmlns="">
      <p:transition spd="med" advTm="12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7" y="1020575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10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430862055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47" y="4140148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36" y="2682106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875175" y="3302457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974073" y="3377679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050967" y="5172190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688701" y="539243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767928" y="3002199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15753" y="350119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041146" y="5430495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530306" y="4725144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95640" y="4639313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69002" y="33842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52344" y="3197423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600000" y="5362459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044778" y="864314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5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11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7" name="燕尾形 6"/>
          <p:cNvSpPr/>
          <p:nvPr/>
        </p:nvSpPr>
        <p:spPr>
          <a:xfrm>
            <a:off x="685816" y="453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3600" dirty="0" smtClean="0">
                <a:ea typeface="宋体" panose="02010600030101010101" pitchFamily="2" charset="-122"/>
              </a:rPr>
              <a:t>Achievement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12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8" name="コンテンツ プレースホルダー 3"/>
          <p:cNvSpPr txBox="1">
            <a:spLocks/>
          </p:cNvSpPr>
          <p:nvPr/>
        </p:nvSpPr>
        <p:spPr bwMode="auto">
          <a:xfrm>
            <a:off x="723008" y="1103416"/>
            <a:ext cx="6624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Technique Skills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68" y="1484784"/>
            <a:ext cx="2857500" cy="2857500"/>
          </a:xfrm>
          <a:prstGeom prst="rect">
            <a:avLst/>
          </a:prstGeom>
        </p:spPr>
      </p:pic>
      <p:graphicFrame>
        <p:nvGraphicFramePr>
          <p:cNvPr id="8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24981"/>
              </p:ext>
            </p:extLst>
          </p:nvPr>
        </p:nvGraphicFramePr>
        <p:xfrm>
          <a:off x="1079999" y="1842108"/>
          <a:ext cx="6168127" cy="1298859"/>
        </p:xfrm>
        <a:graphic>
          <a:graphicData uri="http://schemas.openxmlformats.org/drawingml/2006/table">
            <a:tbl>
              <a:tblPr/>
              <a:tblGrid>
                <a:gridCol w="1521761"/>
                <a:gridCol w="1562530"/>
                <a:gridCol w="1593256"/>
                <a:gridCol w="1490580"/>
              </a:tblGrid>
              <a:tr h="354290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CG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Development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Debug/Hardware test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819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a little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skillfully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コンテンツ プレースホルダー 3"/>
          <p:cNvSpPr txBox="1">
            <a:spLocks/>
          </p:cNvSpPr>
          <p:nvPr/>
        </p:nvSpPr>
        <p:spPr bwMode="auto">
          <a:xfrm>
            <a:off x="723008" y="3678831"/>
            <a:ext cx="68407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Work </a:t>
            </a:r>
            <a:r>
              <a:rPr lang="en-US" altLang="zh-CN" sz="2400" b="1" dirty="0">
                <a:solidFill>
                  <a:schemeClr val="tx2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bility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0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18101"/>
              </p:ext>
            </p:extLst>
          </p:nvPr>
        </p:nvGraphicFramePr>
        <p:xfrm>
          <a:off x="1080000" y="4482080"/>
          <a:ext cx="6168127" cy="1395192"/>
        </p:xfrm>
        <a:graphic>
          <a:graphicData uri="http://schemas.openxmlformats.org/drawingml/2006/table">
            <a:tbl>
              <a:tblPr/>
              <a:tblGrid>
                <a:gridCol w="1521763"/>
                <a:gridCol w="1406005"/>
                <a:gridCol w="1368152"/>
                <a:gridCol w="1872207"/>
              </a:tblGrid>
              <a:tr h="307018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independently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efficiency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39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r>
                        <a:rPr kumimoji="0" lang="en-US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  <a:cs typeface="+mn-cs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26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CN" sz="1400" dirty="0" smtClean="0"/>
                        <a:t>can</a:t>
                      </a:r>
                      <a:r>
                        <a:rPr lang="en-US" altLang="zh-CN" sz="1400" baseline="0" dirty="0" smtClean="0"/>
                        <a:t> c</a:t>
                      </a:r>
                      <a:r>
                        <a:rPr lang="en-US" altLang="zh-CN" sz="1400" dirty="0" smtClean="0"/>
                        <a:t>omplete tasks on schedule with good quality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5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15">
        <p:fade/>
      </p:transition>
    </mc:Choice>
    <mc:Fallback xmlns="">
      <p:transition spd="med" advTm="55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13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2800" dirty="0"/>
              <a:t>A</a:t>
            </a:r>
            <a:r>
              <a:rPr lang="en-US" altLang="zh-CN" sz="2800" dirty="0" smtClean="0"/>
              <a:t>chievement</a:t>
            </a:r>
            <a:endParaRPr lang="en-US" sz="28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Plan And Goals</a:t>
            </a:r>
            <a:r>
              <a:rPr lang="en-GB" sz="3200" dirty="0" smtClean="0">
                <a:latin typeface="+mn-ea"/>
              </a:rPr>
              <a:t>	</a:t>
            </a:r>
            <a:endParaRPr lang="en-GB" sz="32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8" name="燕尾形 7"/>
          <p:cNvSpPr/>
          <p:nvPr/>
        </p:nvSpPr>
        <p:spPr>
          <a:xfrm>
            <a:off x="695400" y="534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plan and goals</a:t>
            </a:r>
            <a:endParaRPr lang="en-GB" sz="3600" dirty="0">
              <a:ea typeface="宋体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14</a:t>
            </a:fld>
            <a:endParaRPr lang="de-DE" dirty="0"/>
          </a:p>
        </p:txBody>
      </p:sp>
      <p:sp>
        <p:nvSpPr>
          <p:cNvPr id="12" name="TextBox 6"/>
          <p:cNvSpPr txBox="1"/>
          <p:nvPr/>
        </p:nvSpPr>
        <p:spPr>
          <a:xfrm>
            <a:off x="608400" y="922530"/>
            <a:ext cx="1072919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Short term plans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plug-in development technology based on eclipse for future development</a:t>
            </a:r>
          </a:p>
          <a:p>
            <a:pPr lvl="1"/>
            <a:endParaRPr lang="en-US" altLang="zh-CN" sz="1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principle of complex peripherals</a:t>
            </a:r>
          </a:p>
          <a:p>
            <a:pPr lvl="1"/>
            <a:r>
              <a:rPr lang="en-US" altLang="zh-CN" sz="2000" dirty="0" smtClean="0"/>
              <a:t>	    Such as : </a:t>
            </a:r>
            <a:r>
              <a:rPr lang="en-US" altLang="zh-CN" sz="2000" dirty="0"/>
              <a:t>Timer Array Unit, Serial Array Unit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611744" y="2780928"/>
            <a:ext cx="368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Long term goals</a:t>
            </a:r>
            <a:endParaRPr lang="en-US" altLang="zh-CN" sz="1100" dirty="0" smtClean="0">
              <a:solidFill>
                <a:schemeClr val="tx2"/>
              </a:solidFill>
            </a:endParaRPr>
          </a:p>
        </p:txBody>
      </p:sp>
      <p:sp>
        <p:nvSpPr>
          <p:cNvPr id="20" name="L 形 19"/>
          <p:cNvSpPr/>
          <p:nvPr/>
        </p:nvSpPr>
        <p:spPr>
          <a:xfrm rot="16200000">
            <a:off x="1638764" y="4054783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378960" y="466220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 years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397481" y="366581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 years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2900388" y="416880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 years</a:t>
            </a:r>
            <a:endParaRPr lang="zh-CN" altLang="en-US" dirty="0"/>
          </a:p>
        </p:txBody>
      </p:sp>
      <p:sp>
        <p:nvSpPr>
          <p:cNvPr id="30" name="L 形 29"/>
          <p:cNvSpPr/>
          <p:nvPr/>
        </p:nvSpPr>
        <p:spPr>
          <a:xfrm rot="16200000">
            <a:off x="3089093" y="3548906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L 形 30"/>
          <p:cNvSpPr/>
          <p:nvPr/>
        </p:nvSpPr>
        <p:spPr>
          <a:xfrm rot="16200000">
            <a:off x="4525059" y="3048029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3A62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378960" y="5182484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 smtClean="0">
                <a:solidFill>
                  <a:schemeClr val="tx2"/>
                </a:solidFill>
              </a:rPr>
              <a:t>medium </a:t>
            </a:r>
            <a:r>
              <a:rPr lang="en-US" altLang="zh-CN" b="1" u="sng" dirty="0" err="1" smtClean="0">
                <a:solidFill>
                  <a:schemeClr val="tx2"/>
                </a:solidFill>
              </a:rPr>
              <a:t>difficuty</a:t>
            </a:r>
            <a:r>
              <a:rPr lang="en-US" altLang="zh-CN" b="1" u="sng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894068" y="4656452"/>
            <a:ext cx="591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>
                <a:solidFill>
                  <a:schemeClr val="tx2"/>
                </a:solidFill>
              </a:rPr>
              <a:t>highly </a:t>
            </a:r>
            <a:r>
              <a:rPr lang="en-US" altLang="zh-CN" b="1" u="sng" dirty="0" smtClean="0">
                <a:solidFill>
                  <a:schemeClr val="tx2"/>
                </a:solidFill>
              </a:rPr>
              <a:t>difficult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382973" y="4130420"/>
            <a:ext cx="625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Can develop </a:t>
            </a:r>
            <a:r>
              <a:rPr lang="en-US" altLang="zh-CN" dirty="0"/>
              <a:t>some sample </a:t>
            </a:r>
            <a:r>
              <a:rPr lang="en-US" altLang="zh-CN" b="1" u="sng" dirty="0" smtClean="0">
                <a:solidFill>
                  <a:schemeClr val="tx2"/>
                </a:solidFill>
              </a:rPr>
              <a:t>frameworks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b="1" u="sng" dirty="0" smtClean="0">
                <a:solidFill>
                  <a:schemeClr val="tx2"/>
                </a:solidFill>
              </a:rPr>
              <a:t>core code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26" name="上箭头 25"/>
          <p:cNvSpPr/>
          <p:nvPr/>
        </p:nvSpPr>
        <p:spPr>
          <a:xfrm rot="4202760">
            <a:off x="5861602" y="2907794"/>
            <a:ext cx="424328" cy="1010651"/>
          </a:xfrm>
          <a:prstGeom prst="upArrow">
            <a:avLst>
              <a:gd name="adj1" fmla="val 35923"/>
              <a:gd name="adj2" fmla="val 40199"/>
            </a:avLst>
          </a:prstGeom>
          <a:solidFill>
            <a:srgbClr val="3B64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00056" y="3023499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Strive to create </a:t>
            </a:r>
            <a:r>
              <a:rPr lang="en-US" altLang="zh-CN" b="1" u="sng" dirty="0">
                <a:solidFill>
                  <a:schemeClr val="tx2"/>
                </a:solidFill>
              </a:rPr>
              <a:t>first-class</a:t>
            </a:r>
            <a:r>
              <a:rPr lang="en-US" altLang="zh-CN" dirty="0"/>
              <a:t>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5">
        <p:fade/>
      </p:transition>
    </mc:Choice>
    <mc:Fallback xmlns="">
      <p:transition spd="med" advTm="69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15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4295800" y="2636912"/>
            <a:ext cx="393340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4800" b="1" dirty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Thank </a:t>
            </a:r>
            <a:r>
              <a:rPr kumimoji="1" lang="en-US" altLang="ja-JP" sz="48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420397572"/>
      </p:ext>
    </p:extLst>
  </p:cSld>
  <p:clrMapOvr>
    <a:masterClrMapping/>
  </p:clrMapOvr>
  <p:transition spd="slow" advTm="1457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2968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">
        <p:fade/>
      </p:transition>
    </mc:Choice>
    <mc:Fallback xmlns="">
      <p:transition spd="med" advTm="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17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5042000" y="2420888"/>
            <a:ext cx="210623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6600" b="1" dirty="0" smtClean="0">
                <a:solidFill>
                  <a:srgbClr val="3B6495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9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2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Introduction</a:t>
            </a:r>
            <a:endParaRPr lang="en-US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ea typeface="微软雅黑" panose="020B0503020204020204" pitchFamily="34" charset="-122"/>
              </a:rPr>
              <a:t>Goals 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And </a:t>
            </a:r>
            <a:r>
              <a:rPr lang="en-US" sz="2800" dirty="0" smtClean="0">
                <a:ea typeface="微软雅黑" panose="020B0503020204020204" pitchFamily="34" charset="-122"/>
              </a:rPr>
              <a:t>Plan 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03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92" y="3342972"/>
            <a:ext cx="10655680" cy="2609944"/>
          </a:xfrm>
          <a:prstGeom prst="rect">
            <a:avLst/>
          </a:prstGeom>
          <a:solidFill>
            <a:srgbClr val="E1F1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4706782" y="1072484"/>
            <a:ext cx="562500" cy="74999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10" name="コンテンツ プレースホルダー 3"/>
          <p:cNvSpPr txBox="1">
            <a:spLocks/>
          </p:cNvSpPr>
          <p:nvPr/>
        </p:nvSpPr>
        <p:spPr>
          <a:xfrm>
            <a:off x="983432" y="1827553"/>
            <a:ext cx="1051166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Code Generator </a:t>
            </a:r>
            <a:r>
              <a:rPr lang="en-US" altLang="zh-CN" sz="2400" dirty="0" smtClean="0"/>
              <a:t>is a software for generating driver code </a:t>
            </a:r>
            <a:r>
              <a:rPr lang="en-US" altLang="zh-CN" sz="2400" dirty="0" smtClean="0">
                <a:solidFill>
                  <a:srgbClr val="0000FF"/>
                </a:solidFill>
              </a:rPr>
              <a:t>automatically</a:t>
            </a:r>
            <a:r>
              <a:rPr lang="en-US" altLang="zh-CN" sz="2400" dirty="0" smtClean="0"/>
              <a:t> by  simple and convenient graphical interface configuration.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コンテンツ プレースホルダー 3"/>
          <p:cNvSpPr txBox="1">
            <a:spLocks/>
          </p:cNvSpPr>
          <p:nvPr/>
        </p:nvSpPr>
        <p:spPr>
          <a:xfrm>
            <a:off x="471696" y="1268760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What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is the Code Generator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0" y="3552550"/>
            <a:ext cx="2595447" cy="23618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52550"/>
            <a:ext cx="3024336" cy="235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803" y="3544285"/>
            <a:ext cx="3227075" cy="23618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763948" y="4364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348106" y="4396658"/>
            <a:ext cx="180850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/>
                </a:solidFill>
              </a:rPr>
              <a:t>Select device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2224" y="4348732"/>
            <a:ext cx="274786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Generate driver code</a:t>
            </a:r>
            <a:endParaRPr lang="zh-CN" altLang="en-US" sz="2000" dirty="0"/>
          </a:p>
        </p:txBody>
      </p:sp>
      <p:sp>
        <p:nvSpPr>
          <p:cNvPr id="34" name="右箭头 33"/>
          <p:cNvSpPr/>
          <p:nvPr/>
        </p:nvSpPr>
        <p:spPr>
          <a:xfrm>
            <a:off x="3512441" y="4587478"/>
            <a:ext cx="512208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218858" y="4548787"/>
            <a:ext cx="452684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24740" y="4401320"/>
            <a:ext cx="2848857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Configure peripherals</a:t>
            </a:r>
            <a:endParaRPr lang="zh-CN" altLang="en-US" sz="200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498875" y="2795152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How to use it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2783099" y="2579595"/>
            <a:ext cx="562500" cy="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4">
        <p:fade/>
      </p:transition>
    </mc:Choice>
    <mc:Fallback xmlns="">
      <p:transition spd="med" advTm="39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4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a typeface="微软雅黑" panose="020B0503020204020204" pitchFamily="34" charset="-122"/>
              </a:rPr>
              <a:t>Schedule</a:t>
            </a:r>
            <a:endParaRPr lang="en-US" altLang="zh-CN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84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669860" y="1833082"/>
            <a:ext cx="1538708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93828" y="1853049"/>
            <a:ext cx="3661780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7125" y="1844825"/>
            <a:ext cx="4604067" cy="4392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Schedule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5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1" name="五边形 110"/>
          <p:cNvSpPr/>
          <p:nvPr/>
        </p:nvSpPr>
        <p:spPr>
          <a:xfrm>
            <a:off x="9669860" y="1833082"/>
            <a:ext cx="1743553" cy="371784"/>
          </a:xfrm>
          <a:prstGeom prst="homePlate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60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Maintenance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3890"/>
              </p:ext>
            </p:extLst>
          </p:nvPr>
        </p:nvGraphicFramePr>
        <p:xfrm>
          <a:off x="1130688" y="2251730"/>
          <a:ext cx="2469110" cy="4042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6958"/>
                <a:gridCol w="1722152"/>
              </a:tblGrid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Peripherals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8BITIT</a:t>
                      </a:r>
                      <a:endParaRPr kumimoji="1"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12BITIT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TMRJ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SMOTD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EXSD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PCLBUZ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PGA_DSAD</a:t>
                      </a:r>
                      <a:endParaRPr kumimoji="1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IICA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UARTMG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五边形 6"/>
          <p:cNvSpPr/>
          <p:nvPr/>
        </p:nvSpPr>
        <p:spPr>
          <a:xfrm>
            <a:off x="911424" y="1844825"/>
            <a:ext cx="4440100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CG development 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RL78H1D</a:t>
            </a:r>
            <a:endParaRPr lang="zh-CN" altLang="en-US" sz="2000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43415"/>
              </p:ext>
            </p:extLst>
          </p:nvPr>
        </p:nvGraphicFramePr>
        <p:xfrm>
          <a:off x="6022271" y="2242808"/>
          <a:ext cx="2520280" cy="4051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825"/>
                <a:gridCol w="1582455"/>
              </a:tblGrid>
              <a:tr h="267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Peripherals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CGC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CMP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AD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PORT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RTC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12BITIT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TMRJ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TMRD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TMRG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PCLBUZ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SAU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RF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4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IICA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</a:tbl>
          </a:graphicData>
        </a:graphic>
      </p:graphicFrame>
      <p:sp>
        <p:nvSpPr>
          <p:cNvPr id="99" name="五边形 98"/>
          <p:cNvSpPr/>
          <p:nvPr/>
        </p:nvSpPr>
        <p:spPr>
          <a:xfrm>
            <a:off x="5705823" y="1851466"/>
            <a:ext cx="3846561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CG </a:t>
            </a:r>
            <a:r>
              <a:rPr lang="en-US" altLang="zh-CN" sz="2000" dirty="0" smtClean="0"/>
              <a:t>development for RL78G1J</a:t>
            </a:r>
            <a:endParaRPr lang="zh-CN" altLang="en-US" sz="2000" dirty="0"/>
          </a:p>
        </p:txBody>
      </p:sp>
      <p:cxnSp>
        <p:nvCxnSpPr>
          <p:cNvPr id="18" name="直接箭头连接符 17"/>
          <p:cNvCxnSpPr>
            <a:stCxn id="16" idx="7"/>
          </p:cNvCxnSpPr>
          <p:nvPr/>
        </p:nvCxnSpPr>
        <p:spPr>
          <a:xfrm flipV="1">
            <a:off x="6815591" y="2737196"/>
            <a:ext cx="2854269" cy="158244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1281"/>
              </p:ext>
            </p:extLst>
          </p:nvPr>
        </p:nvGraphicFramePr>
        <p:xfrm>
          <a:off x="551384" y="1066441"/>
          <a:ext cx="108885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</a:tblGrid>
              <a:tr h="28899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889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箭头连接符 32"/>
          <p:cNvCxnSpPr>
            <a:stCxn id="16" idx="2"/>
          </p:cNvCxnSpPr>
          <p:nvPr/>
        </p:nvCxnSpPr>
        <p:spPr>
          <a:xfrm flipH="1">
            <a:off x="3606763" y="4632212"/>
            <a:ext cx="1678829" cy="2810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3606763" y="3051233"/>
            <a:ext cx="2272756" cy="1250217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285592" y="4190164"/>
            <a:ext cx="1792505" cy="8840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</a:rPr>
              <a:t>My tasks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83274"/>
              </p:ext>
            </p:extLst>
          </p:nvPr>
        </p:nvGraphicFramePr>
        <p:xfrm>
          <a:off x="9716862" y="2239987"/>
          <a:ext cx="1296144" cy="1845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0"/>
                <a:gridCol w="936104"/>
              </a:tblGrid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#2446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Arial"/>
                        </a:rPr>
                        <a:t>IDE17308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#1897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#2429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smtClean="0">
                          <a:effectLst/>
                        </a:rPr>
                        <a:t>IDE18629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IDE17833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 flipV="1">
            <a:off x="3589602" y="3931621"/>
            <a:ext cx="2010250" cy="58408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0"/>
          </p:cNvCxnSpPr>
          <p:nvPr/>
        </p:nvCxnSpPr>
        <p:spPr>
          <a:xfrm flipV="1">
            <a:off x="6181845" y="3645024"/>
            <a:ext cx="145615" cy="54514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6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6" name="燕尾形 5"/>
          <p:cNvSpPr/>
          <p:nvPr/>
        </p:nvSpPr>
        <p:spPr>
          <a:xfrm>
            <a:off x="695400" y="3708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7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780928"/>
            <a:ext cx="4001964" cy="3186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58" y="1023227"/>
            <a:ext cx="3932811" cy="3312368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960096" y="1124744"/>
            <a:ext cx="2147291" cy="720080"/>
          </a:xfrm>
          <a:prstGeom prst="wedgeRoundRectCallout">
            <a:avLst>
              <a:gd name="adj1" fmla="val -82178"/>
              <a:gd name="adj2" fmla="val 7154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User’s </a:t>
            </a:r>
            <a:r>
              <a:rPr lang="en-US" altLang="zh-CN" dirty="0" smtClean="0">
                <a:solidFill>
                  <a:schemeClr val="tx1"/>
                </a:solidFill>
              </a:rPr>
              <a:t>Manual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690978" y="5157192"/>
            <a:ext cx="2147291" cy="720080"/>
          </a:xfrm>
          <a:prstGeom prst="wedgeRoundRectCallout">
            <a:avLst>
              <a:gd name="adj1" fmla="val 78425"/>
              <a:gd name="adj2" fmla="val -10502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Block diagram of peripherals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113501900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52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51269"/>
            <a:ext cx="4178917" cy="3053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5" y="980221"/>
            <a:ext cx="4312099" cy="279082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8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663952" y="836712"/>
            <a:ext cx="1770447" cy="558457"/>
          </a:xfrm>
          <a:prstGeom prst="wedgeRoundRectCallout">
            <a:avLst>
              <a:gd name="adj1" fmla="val -54154"/>
              <a:gd name="adj2" fmla="val 8921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GUI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200456" y="4110989"/>
            <a:ext cx="1686907" cy="612648"/>
          </a:xfrm>
          <a:prstGeom prst="wedgeRoundRectCallout">
            <a:avLst>
              <a:gd name="adj1" fmla="val -43784"/>
              <a:gd name="adj2" fmla="val -12264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Code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75659"/>
              </p:ext>
            </p:extLst>
          </p:nvPr>
        </p:nvGraphicFramePr>
        <p:xfrm>
          <a:off x="2989678" y="3453350"/>
          <a:ext cx="30963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76"/>
                <a:gridCol w="1944867"/>
              </a:tblGrid>
              <a:tr h="26761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Task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r>
                        <a:rPr lang="en-US" altLang="zh-CN" sz="1400" dirty="0" smtClean="0"/>
                        <a:t>RL78H1D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8BITIT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SMOTD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PGA_DSAD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RL78G1J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CMP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DA</a:t>
                      </a:r>
                      <a:endParaRPr lang="zh-CN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49075054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圆角矩形标注 19"/>
          <p:cNvSpPr/>
          <p:nvPr/>
        </p:nvSpPr>
        <p:spPr>
          <a:xfrm>
            <a:off x="6449834" y="4585991"/>
            <a:ext cx="2598493" cy="715217"/>
          </a:xfrm>
          <a:prstGeom prst="wedgeRoundRectCallout">
            <a:avLst>
              <a:gd name="adj1" fmla="val -76797"/>
              <a:gd name="adj2" fmla="val -97555"/>
              <a:gd name="adj3" fmla="val 16667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dk1"/>
                </a:solidFill>
                <a:ea typeface="宋体" panose="02010600030101010101" pitchFamily="2" charset="-122"/>
              </a:rPr>
              <a:t>Independent design</a:t>
            </a:r>
            <a:endParaRPr kumimoji="1" lang="zh-CN" altLang="en-US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6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67"/>
    </mc:Choice>
    <mc:Fallback xmlns="">
      <p:transition advTm="2886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9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16" y="800713"/>
            <a:ext cx="6117754" cy="244125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295800" y="2114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40007"/>
              </p:ext>
            </p:extLst>
          </p:nvPr>
        </p:nvGraphicFramePr>
        <p:xfrm>
          <a:off x="2146680" y="2514948"/>
          <a:ext cx="8125784" cy="37404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6941"/>
                <a:gridCol w="1443461"/>
                <a:gridCol w="1057070"/>
                <a:gridCol w="1224136"/>
                <a:gridCol w="1152128"/>
                <a:gridCol w="936104"/>
                <a:gridCol w="1085944"/>
              </a:tblGrid>
              <a:tr h="33448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The amount of code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Difficulty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18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New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Modify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Reuse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Total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☆☆</a:t>
                      </a:r>
                    </a:p>
                  </a:txBody>
                  <a:tcPr/>
                </a:tc>
              </a:tr>
              <a:tr h="36236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SMOTD</a:t>
                      </a:r>
                      <a:endParaRPr lang="zh-CN" altLang="en-US" sz="2000" b="1" dirty="0" smtClean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6700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圆角矩形标注 13"/>
          <p:cNvSpPr/>
          <p:nvPr/>
        </p:nvSpPr>
        <p:spPr>
          <a:xfrm>
            <a:off x="10393681" y="4077072"/>
            <a:ext cx="1725005" cy="741922"/>
          </a:xfrm>
          <a:prstGeom prst="wedgeRoundRectCallout">
            <a:avLst>
              <a:gd name="adj1" fmla="val -58970"/>
              <a:gd name="adj2" fmla="val -74946"/>
              <a:gd name="adj3" fmla="val 16667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dk1"/>
                </a:solidFill>
                <a:ea typeface="宋体" panose="02010600030101010101" pitchFamily="2" charset="-122"/>
              </a:rPr>
              <a:t>Independent coding</a:t>
            </a:r>
            <a:endParaRPr kumimoji="1" lang="zh-CN" altLang="en-US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9600000" y="1340768"/>
            <a:ext cx="1656184" cy="741922"/>
          </a:xfrm>
          <a:prstGeom prst="wedgeRoundRectCallout">
            <a:avLst>
              <a:gd name="adj1" fmla="val -44027"/>
              <a:gd name="adj2" fmla="val 1386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  </a:t>
            </a:r>
            <a:r>
              <a:rPr kumimoji="1" lang="en-US" altLang="zh-CN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dirty="0" smtClean="0">
                <a:solidFill>
                  <a:schemeClr val="dk1"/>
                </a:solidFill>
                <a:ea typeface="宋体" panose="02010600030101010101" pitchFamily="2" charset="-122"/>
              </a:rPr>
              <a:t>Normal</a:t>
            </a:r>
            <a:endParaRPr kumimoji="1" lang="zh-CN" altLang="en-US" dirty="0">
              <a:solidFill>
                <a:schemeClr val="dk1"/>
              </a:solidFill>
              <a:ea typeface="宋体" panose="02010600030101010101" pitchFamily="2" charset="-122"/>
            </a:endParaRPr>
          </a:p>
          <a:p>
            <a:r>
              <a:rPr kumimoji="1" lang="zh-CN" altLang="en-US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☆☆</a:t>
            </a:r>
            <a:r>
              <a:rPr kumimoji="1" lang="en-US" altLang="zh-CN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dirty="0" smtClean="0">
                <a:solidFill>
                  <a:schemeClr val="dk1"/>
                </a:solidFill>
                <a:ea typeface="宋体" panose="02010600030101010101" pitchFamily="2" charset="-122"/>
              </a:rPr>
              <a:t>Hard</a:t>
            </a:r>
            <a:endParaRPr kumimoji="1" lang="zh-CN" altLang="en-US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163061477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47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54147FB1-DAE6-4AE8-976A-1D9502EBCD93}" vid="{D1F8C949-6990-4F7E-A752-F27DA72DB7F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D7E75C88EA6448E09821740A4A90F" ma:contentTypeVersion="" ma:contentTypeDescription="Create a new document." ma:contentTypeScope="" ma:versionID="3348ba5bedadb69a636e27fc1bf62495">
  <xsd:schema xmlns:xsd="http://www.w3.org/2001/XMLSchema" xmlns:xs="http://www.w3.org/2001/XMLSchema" xmlns:p="http://schemas.microsoft.com/office/2006/metadata/properties" xmlns:ns2="4ff196b7-4bf3-4dc4-a13b-237dc72986e0" targetNamespace="http://schemas.microsoft.com/office/2006/metadata/properties" ma:root="true" ma:fieldsID="67250312efdc7793b91d36131bb8c1d6" ns2:_="">
    <xsd:import namespace="4ff196b7-4bf3-4dc4-a13b-237dc72986e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196b7-4bf3-4dc4-a13b-237dc7298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838EF9-CAA2-45C8-9728-A30837903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f196b7-4bf3-4dc4-a13b-237dc7298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424AC5-D639-41CA-8AD8-E02D2570953C}">
  <ds:schemaRefs>
    <ds:schemaRef ds:uri="http://schemas.openxmlformats.org/package/2006/metadata/core-properties"/>
    <ds:schemaRef ds:uri="http://purl.org/dc/elements/1.1/"/>
    <ds:schemaRef ds:uri="http://purl.org/dc/terms/"/>
    <ds:schemaRef ds:uri="4ff196b7-4bf3-4dc4-a13b-237dc72986e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4678FA1-CDA8-4957-B091-DB88D0A265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9892</TotalTime>
  <Words>551</Words>
  <Application>Microsoft Office PowerPoint</Application>
  <PresentationFormat>宽屏</PresentationFormat>
  <Paragraphs>344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メイリオ</vt:lpstr>
      <vt:lpstr>ＭＳ Ｐゴシック</vt:lpstr>
      <vt:lpstr>黑体</vt:lpstr>
      <vt:lpstr>宋体</vt:lpstr>
      <vt:lpstr>微软雅黑</vt:lpstr>
      <vt:lpstr>Arial</vt:lpstr>
      <vt:lpstr>Arial Narrow</vt:lpstr>
      <vt:lpstr>Calibri</vt:lpstr>
      <vt:lpstr>Symbol</vt:lpstr>
      <vt:lpstr>Verdana</vt:lpstr>
      <vt:lpstr>Wingdings</vt:lpstr>
      <vt:lpstr>151229_Renesas_Templates_16_9_EN</vt:lpstr>
      <vt:lpstr>PowerPoint 演示文稿</vt:lpstr>
      <vt:lpstr>PowerPoint 演示文稿</vt:lpstr>
      <vt:lpstr>Introduction</vt:lpstr>
      <vt:lpstr>PowerPoint 演示文稿</vt:lpstr>
      <vt:lpstr>Schedule</vt:lpstr>
      <vt:lpstr>PowerPoint 演示文稿</vt:lpstr>
      <vt:lpstr>WORKS-Achievements </vt:lpstr>
      <vt:lpstr>WORKS-Achievements </vt:lpstr>
      <vt:lpstr>WORKS-Achievements </vt:lpstr>
      <vt:lpstr>WORKS-Achievements </vt:lpstr>
      <vt:lpstr>PowerPoint 演示文稿</vt:lpstr>
      <vt:lpstr>Achievement</vt:lpstr>
      <vt:lpstr>PowerPoint 演示文稿</vt:lpstr>
      <vt:lpstr>plan and goals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Tan</dc:creator>
  <cp:lastModifiedBy>Mao Zhengjun(毛正军)</cp:lastModifiedBy>
  <cp:revision>451</cp:revision>
  <cp:lastPrinted>2017-07-27T05:07:36Z</cp:lastPrinted>
  <dcterms:created xsi:type="dcterms:W3CDTF">2017-02-15T16:41:34Z</dcterms:created>
  <dcterms:modified xsi:type="dcterms:W3CDTF">2018-03-16T08:48:35Z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0x010100C84D7E75C88EA6448E09821740A4A90F</vt:lpwstr>
  </property>
</Properties>
</file>